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8" r:id="rId6"/>
    <p:sldId id="264" r:id="rId7"/>
    <p:sldId id="265" r:id="rId8"/>
    <p:sldId id="266" r:id="rId9"/>
    <p:sldId id="267" r:id="rId10"/>
    <p:sldId id="257" r:id="rId11"/>
    <p:sldId id="271" r:id="rId12"/>
    <p:sldId id="270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89895-ED82-4DB7-B732-C624099B8147}" v="8" dt="2022-10-30T14:19:21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8" autoAdjust="0"/>
    <p:restoredTop sz="94677" autoAdjust="0"/>
  </p:normalViewPr>
  <p:slideViewPr>
    <p:cSldViewPr snapToGrid="0">
      <p:cViewPr varScale="1">
        <p:scale>
          <a:sx n="117" d="100"/>
          <a:sy n="117" d="100"/>
        </p:scale>
        <p:origin x="49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508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616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994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335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166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231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13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572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465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751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21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8E2AC-8EEE-46C3-8D46-A6E5C7826E68}" type="datetimeFigureOut">
              <a:rPr lang="uk-UA" smtClean="0"/>
              <a:t>30.10.2022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5580C-15AE-4B75-9FBB-4C8CEE09AC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085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74" y="1199321"/>
            <a:ext cx="4002157" cy="40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7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Великодки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2C17B5-0DF4-3E61-53A2-B28B2DE1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2" y="692331"/>
            <a:ext cx="835232" cy="689976"/>
          </a:xfrm>
          <a:prstGeom prst="rect">
            <a:avLst/>
          </a:prstGeom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5845CE-DC1D-7BFA-109D-5DAC86ED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251" y="838606"/>
            <a:ext cx="627507" cy="1845611"/>
          </a:xfrm>
          <a:prstGeom prst="rect">
            <a:avLst/>
          </a:prstGeom>
        </p:spPr>
      </p:pic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305B6C-7940-0D53-5FA3-BB83696F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31" y="3037579"/>
            <a:ext cx="1643670" cy="155401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CFEDA8-4B2A-84C4-D73B-DBFB1B421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048" y="1639389"/>
            <a:ext cx="1578358" cy="104482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8359CF-4B95-F91C-5898-A3DFFD94B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285" y="3009630"/>
            <a:ext cx="2183252" cy="158196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AA09A2-9F2E-2966-5EF5-853A5835A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0325" y="2265082"/>
            <a:ext cx="1462414" cy="2288408"/>
          </a:xfrm>
          <a:prstGeom prst="rect">
            <a:avLst/>
          </a:prstGeom>
        </p:spPr>
      </p:pic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40B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5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109991-9093-7BF3-2A2E-E92AC1323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56" r="3" b="38512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99BD59-AB76-8321-829F-6CAC1346E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0944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3C21C-0319-D758-E768-0CD8D6D3C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51" r="1" b="34543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CD5E41-23A3-9DB5-9B40-10C0C5E17A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9" r="-2" b="22632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31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32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Великодки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B65C2F-158A-6272-4020-B28A538BD0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32" r="-3" b="49435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78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Великодки</a:t>
            </a:r>
            <a:r>
              <a:rPr lang="ru-R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9" r="-1" b="918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Объект 4"/>
          <p:cNvPicPr>
            <a:picLocks noChangeAspect="1"/>
          </p:cNvPicPr>
          <p:nvPr/>
        </p:nvPicPr>
        <p:blipFill rotWithShape="1">
          <a:blip r:embed="rId3"/>
          <a:srcRect l="10917" r="12504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7487" r="25956" b="1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16184" r="13920" b="-1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/>
          <a:srcRect l="10768" r="667" b="3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410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E90F7C-19AB-6366-0C43-CD6611FB5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5793" r="16239"/>
          <a:stretch/>
        </p:blipFill>
        <p:spPr>
          <a:xfrm>
            <a:off x="20" y="10"/>
            <a:ext cx="4063768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C92A4B-0F15-B2F3-F4FC-8988D6B36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7322" r="6219"/>
          <a:stretch/>
        </p:blipFill>
        <p:spPr>
          <a:xfrm>
            <a:off x="4064424" y="10"/>
            <a:ext cx="4063788" cy="68579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4" r="27082" b="-1"/>
          <a:stretch/>
        </p:blipFill>
        <p:spPr>
          <a:xfrm>
            <a:off x="8128212" y="10"/>
            <a:ext cx="406378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071" y="-2097604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uk-UA" sz="4800" b="1" dirty="0">
                <a:solidFill>
                  <a:srgbClr val="FFFFFF"/>
                </a:solidFill>
              </a:rPr>
              <a:t>ПЕРСОНАЖІ</a:t>
            </a:r>
            <a:endParaRPr lang="ru-UA" sz="48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5018" y="692728"/>
            <a:ext cx="3909348" cy="587432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uk-UA" dirty="0">
                <a:solidFill>
                  <a:srgbClr val="FFFFFF"/>
                </a:solidFill>
              </a:rPr>
              <a:t>Ваша пригода, як гравця, починається з того, що вам потрібно зробити доволі складний вибір, а саме обрати персонажа для подальшого проходження гри. Вибір межує між неймовірним боксером Олександром </a:t>
            </a:r>
            <a:r>
              <a:rPr lang="uk-UA" dirty="0" err="1">
                <a:solidFill>
                  <a:srgbClr val="FFFFFF"/>
                </a:solidFill>
              </a:rPr>
              <a:t>Усиком</a:t>
            </a:r>
            <a:r>
              <a:rPr lang="uk-UA" dirty="0">
                <a:solidFill>
                  <a:srgbClr val="FFFFFF"/>
                </a:solidFill>
              </a:rPr>
              <a:t> та фехтувальницею Ольгою </a:t>
            </a:r>
            <a:r>
              <a:rPr lang="uk-UA" dirty="0" err="1">
                <a:solidFill>
                  <a:srgbClr val="FFFFFF"/>
                </a:solidFill>
              </a:rPr>
              <a:t>Харлан</a:t>
            </a:r>
            <a:r>
              <a:rPr lang="uk-UA" dirty="0">
                <a:solidFill>
                  <a:srgbClr val="FFFFFF"/>
                </a:solidFill>
              </a:rPr>
              <a:t>.</a:t>
            </a:r>
            <a:endParaRPr lang="ru-U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8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2" r="-2" b="8570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EB2674-DCB9-7D8B-9EF0-A18C52F78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5631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ІГРОВИЙ СВІТ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 err="1"/>
              <a:t>Події</a:t>
            </a:r>
            <a:r>
              <a:rPr lang="en-US" sz="2000" dirty="0"/>
              <a:t> </a:t>
            </a:r>
            <a:r>
              <a:rPr lang="en-US" sz="2000" dirty="0" err="1"/>
              <a:t>гри</a:t>
            </a:r>
            <a:r>
              <a:rPr lang="en-US" sz="2000" dirty="0"/>
              <a:t> </a:t>
            </a:r>
            <a:r>
              <a:rPr lang="en-US" sz="2000" dirty="0" err="1"/>
              <a:t>відбуваються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околицях</a:t>
            </a:r>
            <a:r>
              <a:rPr lang="en-US" sz="2000" dirty="0"/>
              <a:t> </a:t>
            </a:r>
            <a:r>
              <a:rPr lang="en-US" sz="2000" dirty="0" err="1"/>
              <a:t>Києва</a:t>
            </a:r>
            <a:r>
              <a:rPr lang="en-US" sz="2000" dirty="0"/>
              <a:t>, </a:t>
            </a:r>
            <a:r>
              <a:rPr lang="en-US" sz="2000" dirty="0" err="1"/>
              <a:t>де</a:t>
            </a:r>
            <a:r>
              <a:rPr lang="en-US" sz="2000" dirty="0"/>
              <a:t> </a:t>
            </a:r>
            <a:r>
              <a:rPr lang="en-US" sz="2000" dirty="0" err="1"/>
              <a:t>можна</a:t>
            </a:r>
            <a:r>
              <a:rPr lang="en-US" sz="2000" dirty="0"/>
              <a:t> </a:t>
            </a:r>
            <a:r>
              <a:rPr lang="en-US" sz="2000" dirty="0" err="1"/>
              <a:t>зустріти</a:t>
            </a:r>
            <a:r>
              <a:rPr lang="en-US" sz="2000" dirty="0"/>
              <a:t> </a:t>
            </a:r>
            <a:r>
              <a:rPr lang="en-US" sz="2000" dirty="0" err="1"/>
              <a:t>різних</a:t>
            </a:r>
            <a:r>
              <a:rPr lang="en-US" sz="2000" dirty="0"/>
              <a:t> </a:t>
            </a:r>
            <a:r>
              <a:rPr lang="en-US" sz="2000" dirty="0" err="1"/>
              <a:t>персонажів</a:t>
            </a:r>
            <a:r>
              <a:rPr lang="en-US" sz="2000" dirty="0"/>
              <a:t>, </a:t>
            </a:r>
            <a:r>
              <a:rPr lang="en-US" sz="2000" dirty="0" err="1"/>
              <a:t>помітити</a:t>
            </a:r>
            <a:r>
              <a:rPr lang="en-US" sz="2000" dirty="0"/>
              <a:t> </a:t>
            </a:r>
            <a:r>
              <a:rPr lang="en-US" sz="2000" dirty="0" err="1"/>
              <a:t>відсилання</a:t>
            </a:r>
            <a:r>
              <a:rPr lang="en-US" sz="2000" dirty="0"/>
              <a:t> </a:t>
            </a:r>
            <a:r>
              <a:rPr lang="en-US" sz="2000" dirty="0" err="1"/>
              <a:t>до</a:t>
            </a:r>
            <a:r>
              <a:rPr lang="en-US" sz="2000" dirty="0"/>
              <a:t> </a:t>
            </a:r>
            <a:r>
              <a:rPr lang="en-US" sz="2000" dirty="0" err="1"/>
              <a:t>масової</a:t>
            </a:r>
            <a:r>
              <a:rPr lang="en-US" sz="2000" dirty="0"/>
              <a:t> </a:t>
            </a:r>
            <a:r>
              <a:rPr lang="en-US" sz="2000" dirty="0" err="1"/>
              <a:t>культури</a:t>
            </a:r>
            <a:r>
              <a:rPr lang="en-US" sz="2000" dirty="0"/>
              <a:t>, </a:t>
            </a:r>
            <a:r>
              <a:rPr lang="en-US" sz="2000" dirty="0" err="1"/>
              <a:t>прогулятися</a:t>
            </a:r>
            <a:r>
              <a:rPr lang="en-US" sz="2000" dirty="0"/>
              <a:t> </a:t>
            </a:r>
            <a:r>
              <a:rPr lang="en-US" sz="2000" dirty="0" err="1"/>
              <a:t>різноманітними</a:t>
            </a:r>
            <a:r>
              <a:rPr lang="en-US" sz="2000" dirty="0"/>
              <a:t> </a:t>
            </a:r>
            <a:r>
              <a:rPr lang="en-US" sz="2000" dirty="0" err="1"/>
              <a:t>локаціями</a:t>
            </a:r>
            <a:r>
              <a:rPr lang="en-US" sz="2000" dirty="0"/>
              <a:t> </a:t>
            </a:r>
            <a:r>
              <a:rPr lang="en-US" sz="2000" dirty="0" err="1"/>
              <a:t>передмістя</a:t>
            </a:r>
            <a:r>
              <a:rPr lang="en-US" sz="2000" dirty="0"/>
              <a:t> </a:t>
            </a:r>
            <a:r>
              <a:rPr lang="en-US" sz="2000" dirty="0" err="1"/>
              <a:t>Києва</a:t>
            </a:r>
            <a:r>
              <a:rPr lang="en-US" sz="2000" dirty="0"/>
              <a:t>. </a:t>
            </a:r>
            <a:r>
              <a:rPr lang="en-US" sz="2000" dirty="0" err="1"/>
              <a:t>Всі</a:t>
            </a:r>
            <a:r>
              <a:rPr lang="en-US" sz="2000" dirty="0"/>
              <a:t> </a:t>
            </a:r>
            <a:r>
              <a:rPr lang="en-US" sz="2000" dirty="0" err="1"/>
              <a:t>ці</a:t>
            </a:r>
            <a:r>
              <a:rPr lang="en-US" sz="2000" dirty="0"/>
              <a:t> </a:t>
            </a:r>
            <a:r>
              <a:rPr lang="en-US" sz="2000" dirty="0" err="1"/>
              <a:t>речі</a:t>
            </a:r>
            <a:r>
              <a:rPr lang="en-US" sz="2000" dirty="0"/>
              <a:t> </a:t>
            </a:r>
            <a:r>
              <a:rPr lang="en-US" sz="2000" dirty="0" err="1"/>
              <a:t>розраховані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</a:t>
            </a:r>
            <a:r>
              <a:rPr lang="en-US" sz="2000" dirty="0"/>
              <a:t>, </a:t>
            </a:r>
            <a:r>
              <a:rPr lang="en-US" sz="2000" dirty="0" err="1"/>
              <a:t>щоб</a:t>
            </a:r>
            <a:r>
              <a:rPr lang="en-US" sz="2000" dirty="0"/>
              <a:t> </a:t>
            </a:r>
            <a:r>
              <a:rPr lang="en-US" sz="2000" dirty="0" err="1"/>
              <a:t>викликати</a:t>
            </a:r>
            <a:r>
              <a:rPr lang="en-US" sz="2000" dirty="0"/>
              <a:t> </a:t>
            </a:r>
            <a:r>
              <a:rPr lang="en-US" sz="2000" dirty="0" err="1"/>
              <a:t>потужний</a:t>
            </a:r>
            <a:r>
              <a:rPr lang="en-US" sz="2000" dirty="0"/>
              <a:t> </a:t>
            </a:r>
            <a:r>
              <a:rPr lang="en-US" sz="2000" dirty="0" err="1"/>
              <a:t>удар</a:t>
            </a:r>
            <a:r>
              <a:rPr lang="en-US" sz="2000" dirty="0"/>
              <a:t> </a:t>
            </a:r>
            <a:r>
              <a:rPr lang="en-US" sz="2000" dirty="0" err="1"/>
              <a:t>ностальгії</a:t>
            </a:r>
            <a:r>
              <a:rPr lang="en-US" sz="2000" dirty="0"/>
              <a:t> у </a:t>
            </a:r>
            <a:r>
              <a:rPr lang="en-US" sz="2000" dirty="0" err="1"/>
              <a:t>певної</a:t>
            </a:r>
            <a:r>
              <a:rPr lang="en-US" sz="2000" dirty="0"/>
              <a:t> </a:t>
            </a:r>
            <a:r>
              <a:rPr lang="en-US" sz="2000" dirty="0" err="1"/>
              <a:t>частини</a:t>
            </a:r>
            <a:r>
              <a:rPr lang="en-US" sz="2000" dirty="0"/>
              <a:t> </a:t>
            </a:r>
            <a:r>
              <a:rPr lang="en-US" sz="2000" dirty="0" err="1"/>
              <a:t>гравців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28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2" b="243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ПОЧАТОК ГРИ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838344" y="2013625"/>
            <a:ext cx="5399170" cy="4332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dirty="0" err="1">
                <a:solidFill>
                  <a:srgbClr val="FFFFFF"/>
                </a:solidFill>
              </a:rPr>
              <a:t>Гра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розпочинається</a:t>
            </a:r>
            <a:r>
              <a:rPr lang="en-US" sz="2400" dirty="0">
                <a:solidFill>
                  <a:srgbClr val="FFFFFF"/>
                </a:solidFill>
              </a:rPr>
              <a:t> з </a:t>
            </a:r>
            <a:r>
              <a:rPr lang="en-US" sz="2400" dirty="0" err="1">
                <a:solidFill>
                  <a:srgbClr val="FFFFFF"/>
                </a:solidFill>
              </a:rPr>
              <a:t>передмови</a:t>
            </a:r>
            <a:r>
              <a:rPr lang="en-US" sz="2400" dirty="0">
                <a:solidFill>
                  <a:srgbClr val="FFFFFF"/>
                </a:solidFill>
              </a:rPr>
              <a:t>, у </a:t>
            </a:r>
            <a:r>
              <a:rPr lang="en-US" sz="2400" dirty="0" err="1">
                <a:solidFill>
                  <a:srgbClr val="FFFFFF"/>
                </a:solidFill>
              </a:rPr>
              <a:t>якій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розповідається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історія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головного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героя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Персонаж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з'являється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біля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культової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української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місцини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Головною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задачею</a:t>
            </a:r>
            <a:r>
              <a:rPr lang="en-US" sz="2400" dirty="0">
                <a:solidFill>
                  <a:srgbClr val="FFFFFF"/>
                </a:solidFill>
              </a:rPr>
              <a:t> є </a:t>
            </a:r>
            <a:r>
              <a:rPr lang="en-US" sz="2400" dirty="0" err="1">
                <a:solidFill>
                  <a:srgbClr val="FFFFFF"/>
                </a:solidFill>
              </a:rPr>
              <a:t>протриматись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якомога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довше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знищуючи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противників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до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того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часу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поки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не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закінчиться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енергія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або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вороги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не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переможуть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головного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героя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ADFB40-A6E9-B865-4F53-9AB8AF591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997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688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0" y="186246"/>
            <a:ext cx="1124973" cy="1130087"/>
          </a:xfrm>
          <a:prstGeom prst="rect">
            <a:avLst/>
          </a:prstGeom>
        </p:spPr>
      </p:pic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15" y="1632106"/>
            <a:ext cx="1069397" cy="1069397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EAE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53" y="1427674"/>
            <a:ext cx="3716019" cy="613143"/>
          </a:xfrm>
          <a:prstGeom prst="rect">
            <a:avLst/>
          </a:prstGeom>
        </p:spPr>
      </p:pic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47" y="3431428"/>
            <a:ext cx="2032216" cy="23027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89" y="2979485"/>
            <a:ext cx="2277501" cy="1611332"/>
          </a:xfrm>
          <a:prstGeom prst="rect">
            <a:avLst/>
          </a:prstGeom>
        </p:spPr>
      </p:pic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7855297" y="3153048"/>
            <a:ext cx="3706577" cy="3061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зручності</a:t>
            </a:r>
            <a:r>
              <a:rPr lang="en-US" sz="2400" dirty="0"/>
              <a:t> </a:t>
            </a:r>
            <a:r>
              <a:rPr lang="en-US" sz="2400" dirty="0" err="1"/>
              <a:t>гравцю</a:t>
            </a:r>
            <a:r>
              <a:rPr lang="en-US" sz="2400" dirty="0"/>
              <a:t> </a:t>
            </a:r>
            <a:r>
              <a:rPr lang="en-US" sz="2400" dirty="0" err="1"/>
              <a:t>представлено</a:t>
            </a:r>
            <a:r>
              <a:rPr lang="en-US" sz="2400" dirty="0"/>
              <a:t> </a:t>
            </a:r>
            <a:r>
              <a:rPr lang="en-US" sz="2400" dirty="0" err="1"/>
              <a:t>міні-карту</a:t>
            </a:r>
            <a:r>
              <a:rPr lang="en-US" sz="2400" dirty="0"/>
              <a:t> в </a:t>
            </a:r>
            <a:r>
              <a:rPr lang="en-US" sz="2400" dirty="0" err="1"/>
              <a:t>нижньому</a:t>
            </a:r>
            <a:r>
              <a:rPr lang="en-US" sz="2400" dirty="0"/>
              <a:t> </a:t>
            </a:r>
            <a:r>
              <a:rPr lang="en-US" sz="2400" dirty="0" err="1"/>
              <a:t>лівому</a:t>
            </a:r>
            <a:r>
              <a:rPr lang="en-US" sz="2400" dirty="0"/>
              <a:t> </a:t>
            </a:r>
            <a:r>
              <a:rPr lang="en-US" sz="2400" dirty="0" err="1"/>
              <a:t>куті</a:t>
            </a:r>
            <a:r>
              <a:rPr lang="en-US" sz="2400" dirty="0"/>
              <a:t>, в </a:t>
            </a:r>
            <a:r>
              <a:rPr lang="en-US" sz="2400" dirty="0" err="1"/>
              <a:t>центрі</a:t>
            </a:r>
            <a:r>
              <a:rPr lang="en-US" sz="2400" dirty="0"/>
              <a:t> – </a:t>
            </a:r>
            <a:r>
              <a:rPr lang="en-US" sz="2400" dirty="0" err="1"/>
              <a:t>анаміований</a:t>
            </a:r>
            <a:r>
              <a:rPr lang="en-US" sz="2400" dirty="0"/>
              <a:t> </a:t>
            </a:r>
            <a:r>
              <a:rPr lang="en-US" sz="2400" dirty="0" err="1"/>
              <a:t>аватар</a:t>
            </a:r>
            <a:r>
              <a:rPr lang="en-US" sz="2400" dirty="0"/>
              <a:t> </a:t>
            </a:r>
            <a:r>
              <a:rPr lang="en-US" sz="2400" dirty="0" err="1"/>
              <a:t>та</a:t>
            </a:r>
            <a:r>
              <a:rPr lang="en-US" sz="2400" dirty="0"/>
              <a:t> </a:t>
            </a:r>
            <a:r>
              <a:rPr lang="en-US" sz="2400" dirty="0" err="1"/>
              <a:t>стан</a:t>
            </a:r>
            <a:r>
              <a:rPr lang="en-US" sz="2400" dirty="0"/>
              <a:t> </a:t>
            </a:r>
            <a:r>
              <a:rPr lang="en-US" sz="2400" dirty="0" err="1"/>
              <a:t>здоров’я</a:t>
            </a:r>
            <a:r>
              <a:rPr lang="en-US" sz="2400" dirty="0"/>
              <a:t> і </a:t>
            </a:r>
            <a:r>
              <a:rPr lang="en-US" sz="2400" dirty="0" err="1"/>
              <a:t>енергії</a:t>
            </a:r>
            <a:r>
              <a:rPr lang="en-US" sz="2400" dirty="0"/>
              <a:t>, в </a:t>
            </a:r>
            <a:r>
              <a:rPr lang="en-US" sz="2400" dirty="0" err="1"/>
              <a:t>правому</a:t>
            </a:r>
            <a:r>
              <a:rPr lang="en-US" sz="2400" dirty="0"/>
              <a:t> </a:t>
            </a:r>
            <a:r>
              <a:rPr lang="en-US" sz="2400" dirty="0" err="1"/>
              <a:t>нижньому</a:t>
            </a:r>
            <a:r>
              <a:rPr lang="en-US" sz="2400" dirty="0"/>
              <a:t> – </a:t>
            </a:r>
            <a:r>
              <a:rPr lang="en-US" sz="2400" dirty="0" err="1"/>
              <a:t>завдання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70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РІЗНОМАНІТТЯ ВОРОГІВ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591229" y="2447931"/>
            <a:ext cx="4063067" cy="4125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dirty="0" err="1"/>
              <a:t>Гра</a:t>
            </a:r>
            <a:r>
              <a:rPr lang="en-US" sz="2400" dirty="0"/>
              <a:t> </a:t>
            </a:r>
            <a:r>
              <a:rPr lang="en-US" sz="2400" dirty="0" err="1"/>
              <a:t>гостинно</a:t>
            </a:r>
            <a:r>
              <a:rPr lang="en-US" sz="2400" dirty="0"/>
              <a:t> </a:t>
            </a:r>
            <a:r>
              <a:rPr lang="en-US" sz="2400" dirty="0" err="1"/>
              <a:t>пропонує</a:t>
            </a:r>
            <a:r>
              <a:rPr lang="en-US" sz="2400" dirty="0"/>
              <a:t> </a:t>
            </a:r>
            <a:r>
              <a:rPr lang="en-US" sz="2400" dirty="0" err="1"/>
              <a:t>кілька</a:t>
            </a:r>
            <a:r>
              <a:rPr lang="en-US" sz="2400" dirty="0"/>
              <a:t> </a:t>
            </a:r>
            <a:r>
              <a:rPr lang="en-US" sz="2400" dirty="0" err="1"/>
              <a:t>видів</a:t>
            </a:r>
            <a:r>
              <a:rPr lang="en-US" sz="2400" dirty="0"/>
              <a:t> </a:t>
            </a:r>
            <a:r>
              <a:rPr lang="en-US" sz="2400" dirty="0" err="1"/>
              <a:t>ворогів</a:t>
            </a:r>
            <a:r>
              <a:rPr lang="en-US" sz="2400" dirty="0"/>
              <a:t>, з </a:t>
            </a:r>
            <a:r>
              <a:rPr lang="en-US" sz="2400" dirty="0" err="1"/>
              <a:t>яких</a:t>
            </a:r>
            <a:r>
              <a:rPr lang="en-US" sz="2400" dirty="0"/>
              <a:t> </a:t>
            </a:r>
            <a:r>
              <a:rPr lang="en-US" sz="2400" dirty="0" err="1"/>
              <a:t>ви</a:t>
            </a:r>
            <a:r>
              <a:rPr lang="en-US" sz="2400" dirty="0"/>
              <a:t> </a:t>
            </a:r>
            <a:r>
              <a:rPr lang="en-US" sz="2400" dirty="0" err="1"/>
              <a:t>можете</a:t>
            </a:r>
            <a:r>
              <a:rPr lang="en-US" sz="2400" dirty="0"/>
              <a:t> </a:t>
            </a:r>
            <a:r>
              <a:rPr lang="en-US" sz="2400" dirty="0" err="1"/>
              <a:t>вибити</a:t>
            </a:r>
            <a:r>
              <a:rPr lang="en-US" sz="2400" dirty="0"/>
              <a:t> </a:t>
            </a:r>
            <a:r>
              <a:rPr lang="en-US" sz="2400" dirty="0" err="1"/>
              <a:t>всю</a:t>
            </a:r>
            <a:r>
              <a:rPr lang="en-US" sz="2400" dirty="0"/>
              <a:t> </a:t>
            </a:r>
            <a:r>
              <a:rPr lang="en-US" sz="2400" dirty="0" err="1"/>
              <a:t>пропаганду</a:t>
            </a:r>
            <a:r>
              <a:rPr lang="en-US" sz="2400" dirty="0"/>
              <a:t>. </a:t>
            </a:r>
            <a:r>
              <a:rPr lang="en-US" sz="2400" dirty="0" err="1"/>
              <a:t>Всі</a:t>
            </a:r>
            <a:r>
              <a:rPr lang="en-US" sz="2400" dirty="0"/>
              <a:t> </a:t>
            </a:r>
            <a:r>
              <a:rPr lang="en-US" sz="2400" dirty="0" err="1"/>
              <a:t>ці</a:t>
            </a:r>
            <a:r>
              <a:rPr lang="en-US" sz="2400" dirty="0"/>
              <a:t> </a:t>
            </a:r>
            <a:r>
              <a:rPr lang="en-US" sz="2400" dirty="0" err="1"/>
              <a:t>груші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биття</a:t>
            </a:r>
            <a:r>
              <a:rPr lang="en-US" sz="2400" dirty="0"/>
              <a:t> </a:t>
            </a:r>
            <a:r>
              <a:rPr lang="en-US" sz="2400" dirty="0" err="1"/>
              <a:t>відрізняються</a:t>
            </a:r>
            <a:r>
              <a:rPr lang="en-US" sz="2400" dirty="0"/>
              <a:t> </a:t>
            </a:r>
            <a:r>
              <a:rPr lang="en-US" sz="2400" dirty="0" err="1"/>
              <a:t>швидкістю</a:t>
            </a:r>
            <a:r>
              <a:rPr lang="en-US" sz="2400" dirty="0"/>
              <a:t>, </a:t>
            </a:r>
            <a:r>
              <a:rPr lang="en-US" sz="2400" dirty="0" err="1"/>
              <a:t>силою</a:t>
            </a:r>
            <a:r>
              <a:rPr lang="en-US" sz="2400" dirty="0"/>
              <a:t> </a:t>
            </a:r>
            <a:r>
              <a:rPr lang="en-US" sz="2400" dirty="0" err="1"/>
              <a:t>удару</a:t>
            </a:r>
            <a:r>
              <a:rPr lang="en-US" sz="2400" dirty="0"/>
              <a:t>, </a:t>
            </a:r>
            <a:r>
              <a:rPr lang="en-US" sz="2400" dirty="0" err="1"/>
              <a:t>кількістю</a:t>
            </a:r>
            <a:r>
              <a:rPr lang="en-US" sz="2400" dirty="0"/>
              <a:t> </a:t>
            </a:r>
            <a:r>
              <a:rPr lang="en-US" sz="2400" dirty="0" err="1"/>
              <a:t>поінтів</a:t>
            </a:r>
            <a:r>
              <a:rPr lang="en-US" sz="2400" dirty="0"/>
              <a:t> </a:t>
            </a:r>
            <a:r>
              <a:rPr lang="en-US" sz="2400" dirty="0" err="1"/>
              <a:t>здоров’я</a:t>
            </a:r>
            <a:r>
              <a:rPr lang="en-US" sz="2400" dirty="0"/>
              <a:t>, </a:t>
            </a:r>
            <a:r>
              <a:rPr lang="en-US" sz="2400" dirty="0" err="1"/>
              <a:t>але</a:t>
            </a:r>
            <a:r>
              <a:rPr lang="en-US" sz="2400" dirty="0"/>
              <a:t>,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жаль</a:t>
            </a:r>
            <a:r>
              <a:rPr lang="en-US" sz="2400" dirty="0"/>
              <a:t>, </a:t>
            </a: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інтелектуальними</a:t>
            </a:r>
            <a:r>
              <a:rPr lang="en-US" sz="2400" dirty="0"/>
              <a:t> </a:t>
            </a:r>
            <a:r>
              <a:rPr lang="en-US" sz="2400" dirty="0" err="1"/>
              <a:t>здібностями</a:t>
            </a:r>
            <a:r>
              <a:rPr lang="en-US" sz="2400" dirty="0"/>
              <a:t>. </a:t>
            </a:r>
            <a:r>
              <a:rPr lang="en-US" sz="2400" dirty="0" err="1"/>
              <a:t>Вони</a:t>
            </a:r>
            <a:r>
              <a:rPr lang="en-US" sz="2400" dirty="0"/>
              <a:t> </a:t>
            </a:r>
            <a:r>
              <a:rPr lang="en-US" sz="2400" dirty="0" err="1"/>
              <a:t>з'являються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мапі</a:t>
            </a:r>
            <a:r>
              <a:rPr lang="en-US" sz="2400" dirty="0"/>
              <a:t> з </a:t>
            </a:r>
            <a:r>
              <a:rPr lang="en-US" sz="2400" dirty="0" err="1"/>
              <a:t>певною</a:t>
            </a:r>
            <a:r>
              <a:rPr lang="en-US" sz="2400" dirty="0"/>
              <a:t> </a:t>
            </a:r>
            <a:r>
              <a:rPr lang="en-US" sz="2400" dirty="0" err="1"/>
              <a:t>періодичністю</a:t>
            </a:r>
            <a:r>
              <a:rPr lang="en-US" sz="2400" dirty="0"/>
              <a:t>, </a:t>
            </a:r>
            <a:r>
              <a:rPr lang="en-US" sz="2400" dirty="0" err="1"/>
              <a:t>щоб</a:t>
            </a:r>
            <a:r>
              <a:rPr lang="en-US" sz="2400" dirty="0"/>
              <a:t> </a:t>
            </a: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так</a:t>
            </a:r>
            <a:r>
              <a:rPr lang="en-US" sz="2400" dirty="0"/>
              <a:t> </a:t>
            </a:r>
            <a:r>
              <a:rPr lang="en-US" sz="2400" dirty="0" err="1"/>
              <a:t>сильно</a:t>
            </a:r>
            <a:r>
              <a:rPr lang="en-US" sz="2400" dirty="0"/>
              <a:t> </a:t>
            </a:r>
            <a:r>
              <a:rPr lang="en-US" sz="2400" dirty="0" err="1"/>
              <a:t>дратувати</a:t>
            </a:r>
            <a:r>
              <a:rPr lang="en-US" sz="2400" dirty="0"/>
              <a:t> </a:t>
            </a:r>
            <a:r>
              <a:rPr lang="en-US" sz="2400" dirty="0" err="1"/>
              <a:t>гравця</a:t>
            </a:r>
            <a:r>
              <a:rPr lang="en-US" sz="24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F93F82-17A0-DF80-4737-6E597E1C2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" r="4312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1" b="1329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979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БОНУСНІ ПРЕДМЕТИ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dirty="0" err="1">
                <a:solidFill>
                  <a:schemeClr val="bg1"/>
                </a:solidFill>
              </a:rPr>
              <a:t>Бонуси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представляють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собою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чотири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анімованих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об'єкти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Гравець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має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змогу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підібрати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їх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підвищити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свої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атрибути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такі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як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здоров'я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енергія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власний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рахунок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r="-3" b="-3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2DA5A4-4D5B-95C4-8ACB-BF41DF592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6" r="2" b="2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4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2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2" b="2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ПРОБЛЕМИ ГОЛОВНОГО ГЕРОЯ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971368" y="2711395"/>
            <a:ext cx="4114801" cy="346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/>
              <a:t>Звісно, лише боротьби з ворогами недостатньо, щоб подолати навіть одного з двох несамовитих українців, тому головний герой позбавлений можливості наступати на масивін об'єкти, воду, будинки та ін. Це демонструє, що карта представлена не просто у вигляді деталізованої картинки, а має «під капотом» запрограмований скелет, що реагує на персонажа.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370A3F-AD78-B1A4-149D-B5F0C26EC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88" t="-1084" r="-341" b="1084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FA5956-E483-8817-BF17-F8EF03CD0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2" r="24446" b="1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CB7B1D-564A-AC50-22DF-BDE6C9BF0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 t="-2051" r="32416" b="2049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729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BDD9CD-790C-AEB5-F192-A53DD145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24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B501-F474-61C6-27A9-286D6550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71" y="4217868"/>
            <a:ext cx="4725797" cy="1817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БОЙОВА СИСТЕМА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D97BCC-370B-4538-9D62-136AC6343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561316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D3A4B9-26AC-3907-9C4C-83E78887C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8" r="10074" b="1"/>
          <a:stretch/>
        </p:blipFill>
        <p:spPr>
          <a:xfrm>
            <a:off x="-6" y="725908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C1BA173-64A6-4ACF-A849-F0194E82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91808F-1EA4-AD66-883A-C929364C6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1" r="-4" b="984"/>
          <a:stretch/>
        </p:blipFill>
        <p:spPr>
          <a:xfrm>
            <a:off x="214289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DA699A9-471A-451C-8D64-4BBFBB790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r="5663" b="3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FF79B19-2390-46F4-BD3F-E2F55F6E1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3246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/>
          <a:srcRect l="3614" r="1" b="1"/>
          <a:stretch/>
        </p:blipFill>
        <p:spPr>
          <a:xfrm>
            <a:off x="8937838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D7380E-05F8-4B98-9D58-B34C09FC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80689" y="4303493"/>
            <a:ext cx="0" cy="164592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72BBFAC6-E78C-92B7-9090-13B407D88A69}"/>
              </a:ext>
            </a:extLst>
          </p:cNvPr>
          <p:cNvSpPr txBox="1">
            <a:spLocks/>
          </p:cNvSpPr>
          <p:nvPr/>
        </p:nvSpPr>
        <p:spPr>
          <a:xfrm>
            <a:off x="5980386" y="4217868"/>
            <a:ext cx="5176345" cy="1817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/>
              <a:t>Для підвищення насолоди гравця додана можливіть головному герою руйнувати життя ворогів аж у двох орієнтаціях простору. Тобто анімація удару завжди напрямлена у напрямку ворога, щоб дивитися в лице поганцю, як гравець відправляє до творця.</a:t>
            </a:r>
          </a:p>
        </p:txBody>
      </p:sp>
    </p:spTree>
    <p:extLst>
      <p:ext uri="{BB962C8B-B14F-4D97-AF65-F5344CB8AC3E}">
        <p14:creationId xmlns:p14="http://schemas.microsoft.com/office/powerpoint/2010/main" val="3045707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352</Words>
  <Application>Microsoft Office PowerPoint</Application>
  <PresentationFormat>Широкоэкранный</PresentationFormat>
  <Paragraphs>18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ПЕРСОНАЖІ</vt:lpstr>
      <vt:lpstr>ІГРОВИЙ СВІТ</vt:lpstr>
      <vt:lpstr>ПОЧАТОК ГРИ</vt:lpstr>
      <vt:lpstr>Презентация PowerPoint</vt:lpstr>
      <vt:lpstr>РІЗНОМАНІТТЯ ВОРОГІВ</vt:lpstr>
      <vt:lpstr>БОНУСНІ ПРЕДМЕТИ</vt:lpstr>
      <vt:lpstr>ПРОБЛЕМИ ГОЛОВНОГО ГЕРОЯ</vt:lpstr>
      <vt:lpstr>БОЙОВА СИСТЕМА</vt:lpstr>
      <vt:lpstr> Великодки </vt:lpstr>
      <vt:lpstr> Великодки </vt:lpstr>
      <vt:lpstr> Великодки 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Віталій Шмалюх</dc:creator>
  <cp:lastModifiedBy>Влад Шмалюх</cp:lastModifiedBy>
  <cp:revision>11</cp:revision>
  <dcterms:created xsi:type="dcterms:W3CDTF">2022-10-30T09:43:18Z</dcterms:created>
  <dcterms:modified xsi:type="dcterms:W3CDTF">2022-10-30T15:21:04Z</dcterms:modified>
</cp:coreProperties>
</file>